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2" r:id="rId5"/>
    <p:sldId id="263" r:id="rId6"/>
    <p:sldId id="260" r:id="rId7"/>
    <p:sldId id="257" r:id="rId8"/>
    <p:sldId id="266" r:id="rId9"/>
    <p:sldId id="267" r:id="rId10"/>
    <p:sldId id="258" r:id="rId11"/>
    <p:sldId id="261" r:id="rId12"/>
    <p:sldId id="270" r:id="rId13"/>
    <p:sldId id="268" r:id="rId14"/>
    <p:sldId id="269" r:id="rId15"/>
    <p:sldId id="282" r:id="rId16"/>
    <p:sldId id="271" r:id="rId17"/>
    <p:sldId id="272" r:id="rId18"/>
    <p:sldId id="273" r:id="rId19"/>
    <p:sldId id="274" r:id="rId20"/>
    <p:sldId id="275" r:id="rId21"/>
    <p:sldId id="280" r:id="rId22"/>
    <p:sldId id="278" r:id="rId23"/>
    <p:sldId id="276" r:id="rId24"/>
    <p:sldId id="277" r:id="rId25"/>
    <p:sldId id="279" r:id="rId26"/>
    <p:sldId id="281" r:id="rId27"/>
    <p:sldId id="285" r:id="rId28"/>
    <p:sldId id="284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3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EF745-B986-4799-B70A-CC71533CC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16BDF8D-CFA8-4CCD-AE3B-232D33302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EFA08B-6705-4DE2-8E8F-D45D72A6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6BCC03-85A6-4A5F-BCBB-E31C26F3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E1E3D5-B65B-4B90-ADDD-836E464D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663D71-301E-4420-9912-D489986D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6F5BBE-8B0A-495A-B03F-D36C9B698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BBDF27-ED44-4D5F-AEE0-BF3BBA7E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DEC146-6303-4EBF-90FF-F4F19699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347F15-9F62-43AA-BB1C-AA7A04EE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FA55138-50C2-47AF-8865-879902289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351578-732D-44C2-971D-14248E11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0CBDBF-9FA4-4633-8BCE-D72AB118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C6A288-C42A-4117-8BFB-CB243529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8EFB28-A4C3-476C-B7E4-2A725931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F2CF7-7B09-47DF-9B4A-24009A4A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7895BA-185F-48D2-8CF4-6833914D6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0AB6E5-E592-48E1-9A6C-4E33E814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D995A-40FE-4FAE-A3EB-F2B8053E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D563CD-11EA-4C18-8ABD-340624AB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CF7C74-C4AF-4FCB-B93E-C6EF655E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6C3029-CEE2-4D16-8E1A-E8A8A303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21FE62-548E-4A16-92DE-12BF27C0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8DE8A4-7FA2-4C1B-8BEB-12F31B70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1A6806-0C95-47CA-8DA3-E1910207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2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B88A1-E277-4CF3-BDD6-3AB566FE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F80061-0F44-4745-A5FC-476817AC4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0CECE6-CBA3-45C7-A044-5CEFB269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308F50-088F-497A-85E3-CDA9FBED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D3B27A3-BB01-4C07-9238-A1DC6767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3AF3BD-4EED-4842-9664-33C8F9D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F3CB74-286B-49BC-8952-004CFBA4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1535C9-7F03-4B9E-BF2D-23DC9D778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2BAC1B-5EE8-4154-AC9D-4EC757D05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7C4AE6-89F0-4A06-9C6F-552EAD392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5AE24E2-98E9-4175-97BE-05C760415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0A3AB03-EA77-42EF-A952-5FF6450E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8DFAC4F-FD44-450F-8B68-C7E00B3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FCFCCA-BB44-4759-81DF-83565198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00B3E-CAE9-4493-9851-72D25F42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6E14185-CCA8-4482-AB9C-D4C00B74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FB8465-8BA8-4310-9AE5-ADC7D461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FB95AF0-ED8B-444D-AB8B-EA5142C9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9882C04-A181-43E7-A056-5935BD2F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BC3EC4F-E147-4789-BD6E-1E04F9F8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FC5713-8937-4717-9952-FA490B0E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56BB2-BC38-4240-BDC4-17987066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789AA8-1F90-47E2-8CC7-D1BC8CFB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C3D15F-DDDB-4C05-AACF-C2C88A9A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6C6C23-30D1-4AC3-9731-B7BD34D2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38A1E3-69A9-4E9A-A7A1-48095351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07C1B9-4A58-470B-BE07-141C138C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7B2F25-357B-49DE-A769-05041BC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1D55722-FC34-480F-AA47-65A6B9924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6204417-2F20-4282-83CD-E77FA5525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0AA7C4-920D-4BC6-8A8D-E2188179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212F50-CC79-4CC6-85F7-16D76634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68CF47-06C1-4818-8C38-2E9CB63D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20E388-A988-49C5-9629-FD243EA0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6518C1-3B21-4FAD-8367-9D8AB3EDA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4EEAE2-4342-4E82-97E9-4F0526DD4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E969-5893-4C2B-BEA4-89F8B847A9B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6B74E5-02A0-4880-A34A-5CCFFB67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0C649A-0DAB-47F8-83E9-4F455D12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ED95-5784-465C-A39D-6384EEC6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BA8EBC-D63A-44B7-B449-6F6B0707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59" y="701106"/>
            <a:ext cx="9144000" cy="3069310"/>
          </a:xfrm>
        </p:spPr>
        <p:txBody>
          <a:bodyPr>
            <a:noAutofit/>
          </a:bodyPr>
          <a:lstStyle/>
          <a:p>
            <a:r>
              <a:rPr lang="ko-KR" altLang="en-US" sz="9600" dirty="0" err="1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조각꾸미기</a:t>
            </a:r>
            <a:br>
              <a:rPr lang="en-US" altLang="ko-KR" sz="96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</a:br>
            <a:r>
              <a:rPr lang="en-US" altLang="ko-KR" sz="96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  <a:endParaRPr lang="en-US" sz="96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E2DCF6-F601-4F37-9E2B-BC4CD95A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79" y="5026219"/>
            <a:ext cx="2870241" cy="15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1D7832B-2D41-4CDA-94D9-4E599803EDE4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2E273B6-1A2A-4F65-9A13-1996E338D4F4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FBBE179-E731-45E5-811C-B1117735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4801BA-75BC-4226-A611-863B148BA033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E6B8D-9501-4587-991F-DC9F033347D5}"/>
              </a:ext>
            </a:extLst>
          </p:cNvPr>
          <p:cNvSpPr txBox="1"/>
          <p:nvPr/>
        </p:nvSpPr>
        <p:spPr>
          <a:xfrm>
            <a:off x="182989" y="302820"/>
            <a:ext cx="1693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FRAGEMENTS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54B6A9-0CF2-4321-8146-758C2C92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21" y="504701"/>
            <a:ext cx="7808054" cy="58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조각</a:t>
            </a:r>
            <a:endParaRPr lang="en-US" altLang="ko-KR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번호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512534-ED7A-48F9-AC73-33ACACBEF4DD}"/>
              </a:ext>
            </a:extLst>
          </p:cNvPr>
          <p:cNvSpPr txBox="1"/>
          <p:nvPr/>
        </p:nvSpPr>
        <p:spPr>
          <a:xfrm>
            <a:off x="2407643" y="504701"/>
            <a:ext cx="804263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이벤트 조각 번호</a:t>
            </a: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고정된 조각 번호 부여 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변경 안됨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0001_</a:t>
            </a:r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환대를 사유하다</a:t>
            </a:r>
            <a:endParaRPr lang="en-US" altLang="ko-KR" sz="3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0999_</a:t>
            </a:r>
            <a:r>
              <a:rPr lang="ko-KR" altLang="en-US" sz="36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조각꾸미기</a:t>
            </a:r>
            <a:endParaRPr lang="en-US" altLang="ko-KR" sz="3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참여자 조각 번호</a:t>
            </a: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전체 조각에서 파일 생성순으로 부여 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변경 될 수 있음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endParaRPr lang="en-US" altLang="ko-KR" sz="3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* </a:t>
            </a:r>
            <a:r>
              <a:rPr lang="ko-KR" altLang="en-US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조각번호는 각 조각을 구분할 뿐 </a:t>
            </a:r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ID</a:t>
            </a:r>
            <a:r>
              <a:rPr lang="ko-KR" altLang="en-US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는 아닙니다</a:t>
            </a:r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3BCEC-374C-4748-AFEA-5119AF00C527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17643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순서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3AF9C7-CF79-4FE8-832E-91E4191EF2FE}"/>
              </a:ext>
            </a:extLst>
          </p:cNvPr>
          <p:cNvSpPr txBox="1"/>
          <p:nvPr/>
        </p:nvSpPr>
        <p:spPr>
          <a:xfrm>
            <a:off x="2407643" y="504701"/>
            <a:ext cx="804263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조각 번호 순서는 </a:t>
            </a:r>
            <a:r>
              <a:rPr lang="ko-KR" altLang="en-US" sz="44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시간순</a:t>
            </a: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페이지내 출력 순서는 이름순</a:t>
            </a: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* </a:t>
            </a:r>
            <a:r>
              <a:rPr lang="ko-KR" altLang="en-US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페이지 내용 정렬을 참여자의 의도대로 편집 하기 쉽도록 파일 이름을 오름차순으로 정렬합니다</a:t>
            </a:r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endParaRPr lang="en-US" altLang="ko-KR" sz="2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* </a:t>
            </a:r>
            <a:r>
              <a:rPr lang="ko-KR" altLang="en-US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조각 번호화 페이내 정렬 순서는 맞지 않을 수 있습니다</a:t>
            </a:r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A77A4-DCC0-481F-B1ED-84E62C43EF3B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40618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33B5D83-7EFA-45F5-BD93-3955868B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22" y="595950"/>
            <a:ext cx="2537513" cy="468231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C704A25-F086-4885-B8EE-35781B52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604" y="595949"/>
            <a:ext cx="2434758" cy="477968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순서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E72F9886-E205-4B24-A9CA-F8CFB109E101}"/>
              </a:ext>
            </a:extLst>
          </p:cNvPr>
          <p:cNvSpPr/>
          <p:nvPr/>
        </p:nvSpPr>
        <p:spPr>
          <a:xfrm rot="5400000">
            <a:off x="3930360" y="3543376"/>
            <a:ext cx="2498054" cy="62695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850A498C-1E50-44DC-B1AE-7324655EE7B3}"/>
              </a:ext>
            </a:extLst>
          </p:cNvPr>
          <p:cNvSpPr/>
          <p:nvPr/>
        </p:nvSpPr>
        <p:spPr>
          <a:xfrm rot="5400000">
            <a:off x="7633949" y="3543376"/>
            <a:ext cx="2498054" cy="62695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56D5C-54C0-4E65-BF4C-0DB1883D1970}"/>
              </a:ext>
            </a:extLst>
          </p:cNvPr>
          <p:cNvSpPr txBox="1"/>
          <p:nvPr/>
        </p:nvSpPr>
        <p:spPr>
          <a:xfrm>
            <a:off x="2417729" y="5450651"/>
            <a:ext cx="8042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* </a:t>
            </a:r>
            <a:r>
              <a:rPr lang="ko-KR" altLang="en-US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내림차순으로 정렬을 원하면 </a:t>
            </a:r>
            <a:r>
              <a:rPr lang="ko-KR" altLang="en-US" sz="28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파일아니</a:t>
            </a:r>
            <a:r>
              <a:rPr lang="ko-KR" altLang="en-US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폴더명을 변경해 주면 됩니다</a:t>
            </a:r>
            <a:r>
              <a:rPr lang="en-US" altLang="ko-KR" sz="28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2B81E-8554-4967-AC64-C447A82882CD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182608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페이지</a:t>
            </a:r>
            <a:endParaRPr lang="en-US" altLang="ko-KR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구조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HTML5 Introduction &amp; Syntax | PoiemaWeb">
            <a:extLst>
              <a:ext uri="{FF2B5EF4-FFF2-40B4-BE49-F238E27FC236}">
                <a16:creationId xmlns:a16="http://schemas.microsoft.com/office/drawing/2014/main" id="{3A95A5D7-D192-4D07-9092-B5983C17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02" y="1533004"/>
            <a:ext cx="7621693" cy="37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6D5197-AC6A-4E28-9CC2-8F2C586CD697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96750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페이지</a:t>
            </a:r>
            <a:endParaRPr lang="en-US" altLang="ko-KR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구조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6CB72508-4D0C-426A-9C37-70616B98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70" y="809072"/>
            <a:ext cx="2918692" cy="526670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7AAA408-A8FD-4FDA-BAC1-5C4B847108C6}"/>
              </a:ext>
            </a:extLst>
          </p:cNvPr>
          <p:cNvSpPr/>
          <p:nvPr/>
        </p:nvSpPr>
        <p:spPr>
          <a:xfrm>
            <a:off x="2505694" y="674982"/>
            <a:ext cx="3236024" cy="82533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#menu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DA49BB-71D6-41DC-8B42-D07DFEB05C86}"/>
              </a:ext>
            </a:extLst>
          </p:cNvPr>
          <p:cNvSpPr/>
          <p:nvPr/>
        </p:nvSpPr>
        <p:spPr>
          <a:xfrm>
            <a:off x="2505694" y="1567610"/>
            <a:ext cx="1630854" cy="215530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#wrapper_autor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DA60079-87E8-4A00-8356-7D2A8F3D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60" y="809072"/>
            <a:ext cx="3495675" cy="523875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F3BA920-F97F-4D28-A5D7-B05DB5B0905F}"/>
              </a:ext>
            </a:extLst>
          </p:cNvPr>
          <p:cNvSpPr/>
          <p:nvPr/>
        </p:nvSpPr>
        <p:spPr>
          <a:xfrm>
            <a:off x="4230719" y="1567609"/>
            <a:ext cx="1630854" cy="481254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#contents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8FC141-B2B8-4854-9696-35452EF733AB}"/>
              </a:ext>
            </a:extLst>
          </p:cNvPr>
          <p:cNvSpPr/>
          <p:nvPr/>
        </p:nvSpPr>
        <p:spPr>
          <a:xfrm>
            <a:off x="4304300" y="1634408"/>
            <a:ext cx="1483692" cy="444137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#frags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332537-BE76-4052-B4DD-AF2CEE92212C}"/>
              </a:ext>
            </a:extLst>
          </p:cNvPr>
          <p:cNvSpPr/>
          <p:nvPr/>
        </p:nvSpPr>
        <p:spPr>
          <a:xfrm>
            <a:off x="4375950" y="1685209"/>
            <a:ext cx="1365768" cy="506448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.plain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A648F77-D02B-486E-BA5B-0B6DA16A41AF}"/>
              </a:ext>
            </a:extLst>
          </p:cNvPr>
          <p:cNvSpPr/>
          <p:nvPr/>
        </p:nvSpPr>
        <p:spPr>
          <a:xfrm>
            <a:off x="4375950" y="2243942"/>
            <a:ext cx="1365768" cy="81857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r>
              <a:rPr lang="en-US" dirty="0" err="1"/>
              <a:t>png</a:t>
            </a:r>
            <a:endParaRPr 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C957471-4382-4084-BA0A-5855619F6C13}"/>
              </a:ext>
            </a:extLst>
          </p:cNvPr>
          <p:cNvSpPr/>
          <p:nvPr/>
        </p:nvSpPr>
        <p:spPr>
          <a:xfrm>
            <a:off x="4375950" y="3092960"/>
            <a:ext cx="1365768" cy="629953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r>
              <a:rPr lang="en-US" dirty="0" err="1"/>
              <a:t>png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6CD18-1151-4362-A28D-086B9E10CCBA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264010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ABFDE60-D773-489D-BFD6-6689A8305B51}"/>
              </a:ext>
            </a:extLst>
          </p:cNvPr>
          <p:cNvSpPr/>
          <p:nvPr/>
        </p:nvSpPr>
        <p:spPr>
          <a:xfrm>
            <a:off x="4867365" y="537872"/>
            <a:ext cx="1561597" cy="7362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실습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A77C86-95E5-4F62-8D73-4A399776B465}"/>
              </a:ext>
            </a:extLst>
          </p:cNvPr>
          <p:cNvSpPr txBox="1"/>
          <p:nvPr/>
        </p:nvSpPr>
        <p:spPr>
          <a:xfrm>
            <a:off x="2407643" y="504701"/>
            <a:ext cx="804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크롬에서 </a:t>
            </a:r>
            <a:r>
              <a:rPr lang="en-US" altLang="ko-KR" sz="44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F12</a:t>
            </a:r>
            <a:r>
              <a:rPr lang="ko-KR" altLang="en-US" sz="44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키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를 눌러봅니다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en-US" altLang="ko-KR" sz="2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8E1EA6-E4F9-44F8-A111-B2647844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43" y="1537502"/>
            <a:ext cx="5923913" cy="48426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5ECA7E-0201-43F5-9B14-232F3FB0D3F3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5426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FA77C86-95E5-4F62-8D73-4A399776B465}"/>
              </a:ext>
            </a:extLst>
          </p:cNvPr>
          <p:cNvSpPr txBox="1"/>
          <p:nvPr/>
        </p:nvSpPr>
        <p:spPr>
          <a:xfrm>
            <a:off x="2407643" y="504701"/>
            <a:ext cx="804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조각 번호 색상 변경하기</a:t>
            </a:r>
            <a:endParaRPr lang="en-US" altLang="ko-KR" sz="2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실습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D66544BA-0A05-4EC6-9588-E0215050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71" y="1324537"/>
            <a:ext cx="6373148" cy="5169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29F7E6-F6A0-44BE-8E39-2A1876B580C3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74195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FA77C86-95E5-4F62-8D73-4A399776B465}"/>
              </a:ext>
            </a:extLst>
          </p:cNvPr>
          <p:cNvSpPr txBox="1"/>
          <p:nvPr/>
        </p:nvSpPr>
        <p:spPr>
          <a:xfrm>
            <a:off x="2407643" y="504701"/>
            <a:ext cx="804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배경 색상 변경하기</a:t>
            </a:r>
            <a:endParaRPr lang="en-US" altLang="ko-KR" sz="2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실습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F04C4BF1-9A0F-4544-998F-6AEDA80E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59" y="1505733"/>
            <a:ext cx="6013798" cy="4874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CC04F4-A470-488B-A357-00E77D646734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101811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FA77C86-95E5-4F62-8D73-4A399776B465}"/>
              </a:ext>
            </a:extLst>
          </p:cNvPr>
          <p:cNvSpPr txBox="1"/>
          <p:nvPr/>
        </p:nvSpPr>
        <p:spPr>
          <a:xfrm>
            <a:off x="2407643" y="504701"/>
            <a:ext cx="804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배경 색상 변경하기</a:t>
            </a:r>
            <a:endParaRPr lang="en-US" altLang="ko-KR" sz="2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실습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A4FC5F00-7F02-4358-BF1D-630D32E75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43" y="1798650"/>
            <a:ext cx="6258808" cy="407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6725A-C625-4BFA-B631-3593510BB3D2}"/>
              </a:ext>
            </a:extLst>
          </p:cNvPr>
          <p:cNvSpPr txBox="1"/>
          <p:nvPr/>
        </p:nvSpPr>
        <p:spPr>
          <a:xfrm>
            <a:off x="1913160" y="5229671"/>
            <a:ext cx="855258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background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red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;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background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webkit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linear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DF4A68"/>
                </a:solidFill>
                <a:effectLst/>
                <a:latin typeface="Source Code Pro"/>
              </a:rPr>
              <a:t>gradient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left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red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orange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yellow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green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blue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indigo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violet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);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background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o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linear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DF4A68"/>
                </a:solidFill>
                <a:effectLst/>
                <a:latin typeface="Source Code Pro"/>
              </a:rPr>
              <a:t>gradient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left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red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orange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yellow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green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blue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indigo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violet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);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background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moz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linear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DF4A68"/>
                </a:solidFill>
                <a:effectLst/>
                <a:latin typeface="Source Code Pro"/>
              </a:rPr>
              <a:t>gradient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left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red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orange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yellow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green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blue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indigo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violet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);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background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linear</a:t>
            </a:r>
            <a:r>
              <a:rPr lang="en-US" sz="1400" b="0" i="0" dirty="0">
                <a:solidFill>
                  <a:srgbClr val="A77F71"/>
                </a:solidFill>
                <a:effectLst/>
                <a:latin typeface="Source Code Pro"/>
              </a:rPr>
              <a:t>-</a:t>
            </a:r>
            <a:r>
              <a:rPr lang="en-US" sz="1400" b="0" i="0" dirty="0">
                <a:solidFill>
                  <a:srgbClr val="DF4A68"/>
                </a:solidFill>
                <a:effectLst/>
                <a:latin typeface="Source Code Pro"/>
              </a:rPr>
              <a:t>gradient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(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to right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red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orange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yellow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green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blue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indigo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Source Code Pro"/>
              </a:rPr>
              <a:t>,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ource Code Pro"/>
              </a:rPr>
              <a:t>violet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Source Code Pro"/>
              </a:rPr>
              <a:t>);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DE7DD-E2C6-44F8-8FF2-575AE567F9A5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19058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2803027" y="2644170"/>
            <a:ext cx="6585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조각꾸미기에</a:t>
            </a:r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 오신 </a:t>
            </a:r>
            <a:endParaRPr lang="en-US" altLang="ko-KR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  <a:p>
            <a:pPr algn="ct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여러분을 환대 합니다</a:t>
            </a:r>
            <a:r>
              <a:rPr lang="en-US" altLang="ko-KR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.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F1C6D-E833-4AFA-9BE3-06B6A13F7D14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427072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2803027" y="2644170"/>
            <a:ext cx="65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여러가지를 시도해 봅시다</a:t>
            </a:r>
            <a:r>
              <a:rPr lang="en-US" altLang="ko-KR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.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F1C6D-E833-4AFA-9BE3-06B6A13F7D14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293112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2BAFBE-1B25-4256-BBEC-3EDAF5A6AC00}"/>
              </a:ext>
            </a:extLst>
          </p:cNvPr>
          <p:cNvSpPr txBox="1"/>
          <p:nvPr/>
        </p:nvSpPr>
        <p:spPr>
          <a:xfrm>
            <a:off x="2407643" y="504701"/>
            <a:ext cx="804263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tag</a:t>
            </a:r>
          </a:p>
          <a:p>
            <a:pPr lvl="1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- HTML </a:t>
            </a:r>
            <a:r>
              <a: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기본 태그</a:t>
            </a:r>
            <a:endParaRPr lang="en-US" altLang="ko-KR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vl="1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-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</a:p>
          <a:p>
            <a:pPr lvl="1"/>
            <a:endParaRPr lang="en-US" altLang="ko-KR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id</a:t>
            </a:r>
          </a:p>
          <a:p>
            <a:pPr lvl="1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페이지에 한 개만 가능</a:t>
            </a:r>
            <a:endParaRPr lang="en-US" altLang="ko-KR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vl="1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-</a:t>
            </a:r>
          </a:p>
          <a:p>
            <a:pPr lvl="1"/>
            <a:endParaRPr lang="en-US" altLang="ko-KR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class</a:t>
            </a:r>
          </a:p>
          <a:p>
            <a:pPr lvl="1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페이지에 여러 개 가능</a:t>
            </a:r>
            <a:endParaRPr lang="en-US" altLang="ko-KR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vl="1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</a:p>
          <a:p>
            <a:pPr lvl="1"/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CSS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A227BFE1-145B-4344-B27F-1D5FD22B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41" y="1681780"/>
            <a:ext cx="6856273" cy="55078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C6402F7-52ED-44F7-B4E8-F6869D8D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41" y="3512503"/>
            <a:ext cx="6856273" cy="5507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C686C4F-DFF2-4165-81CF-C90819AE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41" y="5343226"/>
            <a:ext cx="6856273" cy="55078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7E3F51-C2E0-4CF2-9773-63D92A818CC6}"/>
              </a:ext>
            </a:extLst>
          </p:cNvPr>
          <p:cNvSpPr/>
          <p:nvPr/>
        </p:nvSpPr>
        <p:spPr>
          <a:xfrm>
            <a:off x="3503221" y="1681780"/>
            <a:ext cx="587828" cy="55078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98F0EAB-1EAB-4E9F-A170-65845A65E401}"/>
              </a:ext>
            </a:extLst>
          </p:cNvPr>
          <p:cNvSpPr/>
          <p:nvPr/>
        </p:nvSpPr>
        <p:spPr>
          <a:xfrm>
            <a:off x="6861958" y="3512502"/>
            <a:ext cx="1860467" cy="55078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A24E2E-95A3-4B09-BB97-17B15FFF9E26}"/>
              </a:ext>
            </a:extLst>
          </p:cNvPr>
          <p:cNvSpPr/>
          <p:nvPr/>
        </p:nvSpPr>
        <p:spPr>
          <a:xfrm>
            <a:off x="4091049" y="5343226"/>
            <a:ext cx="2727366" cy="55078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36E42-B205-4C83-8736-5642B6E3A7A7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78429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CSS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SS Selectors - Studyopedia">
            <a:extLst>
              <a:ext uri="{FF2B5EF4-FFF2-40B4-BE49-F238E27FC236}">
                <a16:creationId xmlns:a16="http://schemas.microsoft.com/office/drawing/2014/main" id="{28CF468B-6465-499A-9779-52F258DD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23" y="107759"/>
            <a:ext cx="6533985" cy="41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SS 기억해야할 선택자 형식 | 姜仁規">
            <a:extLst>
              <a:ext uri="{FF2B5EF4-FFF2-40B4-BE49-F238E27FC236}">
                <a16:creationId xmlns:a16="http://schemas.microsoft.com/office/drawing/2014/main" id="{6932D37E-AF5E-480B-B39D-14DF577C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2" y="4272166"/>
            <a:ext cx="7143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95F15B-24E8-4B89-B3FF-6E7C945332B1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88083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2BAFBE-1B25-4256-BBEC-3EDAF5A6AC00}"/>
              </a:ext>
            </a:extLst>
          </p:cNvPr>
          <p:cNvSpPr txBox="1"/>
          <p:nvPr/>
        </p:nvSpPr>
        <p:spPr>
          <a:xfrm>
            <a:off x="2316975" y="2367171"/>
            <a:ext cx="80426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style.css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main.js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코딩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518F83-9C79-4BFB-9839-68289716C746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112340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코딩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7BD2A492-D55A-4192-977E-DCA15CE1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0"/>
            <a:ext cx="7153275" cy="6238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AD9C18-3055-4172-BC02-F01F7FA19E4A}"/>
              </a:ext>
            </a:extLst>
          </p:cNvPr>
          <p:cNvSpPr txBox="1"/>
          <p:nvPr/>
        </p:nvSpPr>
        <p:spPr>
          <a:xfrm>
            <a:off x="5369669" y="5922596"/>
            <a:ext cx="189959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style.css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DF335-1F1E-4D03-AF8C-4AA982BAF5B0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1251288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88C0CA-08C6-473C-B5E2-743C94E9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76" y="36520"/>
            <a:ext cx="7228670" cy="588607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코딩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AD9C18-3055-4172-BC02-F01F7FA19E4A}"/>
              </a:ext>
            </a:extLst>
          </p:cNvPr>
          <p:cNvSpPr txBox="1"/>
          <p:nvPr/>
        </p:nvSpPr>
        <p:spPr>
          <a:xfrm>
            <a:off x="5369669" y="5922596"/>
            <a:ext cx="189959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main.js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3D84A-C379-4EF3-A44D-A8C55D211376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12983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2803027" y="2644170"/>
            <a:ext cx="65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과감하게 작성해 봅시다</a:t>
            </a:r>
            <a:r>
              <a:rPr lang="en-US" altLang="ko-KR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F1C6D-E833-4AFA-9BE3-06B6A13F7D14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74887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코딩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AD9C18-3055-4172-BC02-F01F7FA19E4A}"/>
              </a:ext>
            </a:extLst>
          </p:cNvPr>
          <p:cNvSpPr txBox="1"/>
          <p:nvPr/>
        </p:nvSpPr>
        <p:spPr>
          <a:xfrm>
            <a:off x="5581405" y="5922596"/>
            <a:ext cx="198317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cloud.zip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595838-8EEE-4C17-8CFD-24C7583D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637" y="302820"/>
            <a:ext cx="5314726" cy="5512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FACDC4-7C31-4866-ABF0-EA534CB177F5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2073569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2803027" y="2644170"/>
            <a:ext cx="65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Q</a:t>
            </a:r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 </a:t>
            </a:r>
            <a:r>
              <a:rPr lang="en-US" altLang="ko-KR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&amp;</a:t>
            </a:r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 </a:t>
            </a:r>
            <a:r>
              <a:rPr lang="en-US" altLang="ko-KR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F1C6D-E833-4AFA-9BE3-06B6A13F7D14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97579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BA8EBC-D63A-44B7-B449-6F6B0707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59" y="701106"/>
            <a:ext cx="9144000" cy="3069310"/>
          </a:xfrm>
        </p:spPr>
        <p:txBody>
          <a:bodyPr>
            <a:noAutofit/>
          </a:bodyPr>
          <a:lstStyle/>
          <a:p>
            <a:r>
              <a:rPr lang="ko-KR" altLang="en-US" sz="96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끝</a:t>
            </a:r>
            <a:endParaRPr lang="en-US" sz="96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E2DCF6-F601-4F37-9E2B-BC4CD95A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79" y="5026219"/>
            <a:ext cx="2870241" cy="15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1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준비물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3D8062-0687-41E6-9DE6-29A1B0B91ECC}"/>
              </a:ext>
            </a:extLst>
          </p:cNvPr>
          <p:cNvSpPr txBox="1"/>
          <p:nvPr/>
        </p:nvSpPr>
        <p:spPr>
          <a:xfrm>
            <a:off x="2436266" y="1318161"/>
            <a:ext cx="7564891" cy="3912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브라우저 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크롬 추천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문서 편집기 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메모장 가능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상상력</a:t>
            </a:r>
            <a:endParaRPr lang="en-US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801B8-C482-4AED-A744-80DFE242E58C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89928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D6F0190-A572-459A-B399-E1BDF0F78329}"/>
              </a:ext>
            </a:extLst>
          </p:cNvPr>
          <p:cNvSpPr/>
          <p:nvPr/>
        </p:nvSpPr>
        <p:spPr>
          <a:xfrm>
            <a:off x="3984171" y="364301"/>
            <a:ext cx="3918844" cy="601584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구성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835194B-65CB-4560-8D3E-9D53118C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37" y="628382"/>
            <a:ext cx="1124569" cy="618985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F85EB160-BE72-4196-8B61-DCC8BB856536}"/>
              </a:ext>
            </a:extLst>
          </p:cNvPr>
          <p:cNvSpPr/>
          <p:nvPr/>
        </p:nvSpPr>
        <p:spPr>
          <a:xfrm>
            <a:off x="4655012" y="1465655"/>
            <a:ext cx="2556086" cy="25560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넥스트클라우드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DA97F79-CF53-4D6A-A10D-284D7FCBBB78}"/>
              </a:ext>
            </a:extLst>
          </p:cNvPr>
          <p:cNvSpPr/>
          <p:nvPr/>
        </p:nvSpPr>
        <p:spPr>
          <a:xfrm>
            <a:off x="4703162" y="3364039"/>
            <a:ext cx="2556086" cy="255608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디스트리븟시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B7D113F-83A0-4FC5-83E3-8ED33880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894" y="1840862"/>
            <a:ext cx="1722129" cy="1692048"/>
          </a:xfrm>
          <a:prstGeom prst="rect">
            <a:avLst/>
          </a:prstGeom>
        </p:spPr>
      </p:pic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DC4C328D-2DA5-429D-916D-9F59DBE7EBF2}"/>
              </a:ext>
            </a:extLst>
          </p:cNvPr>
          <p:cNvSpPr/>
          <p:nvPr/>
        </p:nvSpPr>
        <p:spPr>
          <a:xfrm>
            <a:off x="3711039" y="2398816"/>
            <a:ext cx="1169713" cy="7065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4FACFED8-B3C5-4FCE-B42F-B1C18680C716}"/>
              </a:ext>
            </a:extLst>
          </p:cNvPr>
          <p:cNvSpPr/>
          <p:nvPr/>
        </p:nvSpPr>
        <p:spPr>
          <a:xfrm>
            <a:off x="6996275" y="4288791"/>
            <a:ext cx="1169713" cy="7065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</a:t>
            </a:r>
          </a:p>
        </p:txBody>
      </p:sp>
      <p:pic>
        <p:nvPicPr>
          <p:cNvPr id="1026" name="Picture 2" descr="브라우저 무료 아이콘 의 Internet Icons">
            <a:extLst>
              <a:ext uri="{FF2B5EF4-FFF2-40B4-BE49-F238E27FC236}">
                <a16:creationId xmlns:a16="http://schemas.microsoft.com/office/drawing/2014/main" id="{15C2F33D-E0A0-4270-883B-45E6CB42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76" y="4021741"/>
            <a:ext cx="1577212" cy="15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CFF241-2926-46EE-90F3-1F35C2D33788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90547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 err="1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넥스트클라우드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3D8062-0687-41E6-9DE6-29A1B0B91ECC}"/>
              </a:ext>
            </a:extLst>
          </p:cNvPr>
          <p:cNvSpPr txBox="1"/>
          <p:nvPr/>
        </p:nvSpPr>
        <p:spPr>
          <a:xfrm>
            <a:off x="2436267" y="1318161"/>
            <a:ext cx="7550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파일 관리</a:t>
            </a: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간단한 콘텐츠 생성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(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자체 에디터 내장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18069-F8A9-4030-BDE5-786B192C0632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80519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 err="1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디스트리븟시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830F0B-10AF-409E-A5BF-A0558313231C}"/>
              </a:ext>
            </a:extLst>
          </p:cNvPr>
          <p:cNvSpPr txBox="1"/>
          <p:nvPr/>
        </p:nvSpPr>
        <p:spPr>
          <a:xfrm>
            <a:off x="2436266" y="1318161"/>
            <a:ext cx="7622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정적 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HTML </a:t>
            </a:r>
            <a:r>
              <a:rPr lang="ko-KR" altLang="en-US" sz="44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생성기</a:t>
            </a: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ko-KR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폴더 내부의 파일로 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HTML 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제작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(txt, jpg, mp4, html </a:t>
            </a:r>
            <a:r>
              <a:rPr lang="ko-KR" altLang="en-US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등등</a:t>
            </a:r>
            <a:r>
              <a:rPr lang="en-US" altLang="ko-KR" sz="4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7A853-70E5-475C-8074-8379BBE7959B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156063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 err="1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사이트맵</a:t>
            </a:r>
            <a:endParaRPr lang="en-US" sz="4800" dirty="0">
              <a:latin typeface="서평원 꺾깎체 TTF" panose="020B0600000101010101" pitchFamily="50" charset="-127"/>
              <a:ea typeface="서평원 꺾깎체 TTF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D75903-8CBC-4399-8032-83AF744558B8}"/>
              </a:ext>
            </a:extLst>
          </p:cNvPr>
          <p:cNvSpPr/>
          <p:nvPr/>
        </p:nvSpPr>
        <p:spPr>
          <a:xfrm>
            <a:off x="2891641" y="63045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GATE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FCC7DC4-0B05-466D-8F8E-0B4EB3E11AE4}"/>
              </a:ext>
            </a:extLst>
          </p:cNvPr>
          <p:cNvSpPr/>
          <p:nvPr/>
        </p:nvSpPr>
        <p:spPr>
          <a:xfrm>
            <a:off x="4339440" y="630450"/>
            <a:ext cx="109351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ABOUT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FCD2611-2B20-4B97-B611-0F04A0551358}"/>
              </a:ext>
            </a:extLst>
          </p:cNvPr>
          <p:cNvSpPr/>
          <p:nvPr/>
        </p:nvSpPr>
        <p:spPr>
          <a:xfrm>
            <a:off x="4339438" y="2866031"/>
            <a:ext cx="175655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FRAGMENTS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2667050-E529-4B6D-9F23-E9BA8B1B008C}"/>
              </a:ext>
            </a:extLst>
          </p:cNvPr>
          <p:cNvSpPr/>
          <p:nvPr/>
        </p:nvSpPr>
        <p:spPr>
          <a:xfrm>
            <a:off x="6665022" y="2869069"/>
            <a:ext cx="175655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Megumi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B81A504-498C-4561-8D93-23CF99D451B6}"/>
              </a:ext>
            </a:extLst>
          </p:cNvPr>
          <p:cNvSpPr/>
          <p:nvPr/>
        </p:nvSpPr>
        <p:spPr>
          <a:xfrm>
            <a:off x="6665024" y="3872459"/>
            <a:ext cx="175655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yiyagi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17F3D7-9DEF-4E03-A6BE-899C2F0C71AF}"/>
              </a:ext>
            </a:extLst>
          </p:cNvPr>
          <p:cNvSpPr/>
          <p:nvPr/>
        </p:nvSpPr>
        <p:spPr>
          <a:xfrm>
            <a:off x="6665023" y="4872843"/>
            <a:ext cx="175655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doohoyi</a:t>
            </a:r>
            <a:endParaRPr 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12119E3-AFC6-4E04-ADC3-21D8B9A69FEE}"/>
              </a:ext>
            </a:extLst>
          </p:cNvPr>
          <p:cNvSpPr/>
          <p:nvPr/>
        </p:nvSpPr>
        <p:spPr>
          <a:xfrm>
            <a:off x="6665022" y="630450"/>
            <a:ext cx="1756557" cy="384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latin typeface="HY울릉도M" panose="02030600000101010101" pitchFamily="18" charset="-127"/>
                <a:ea typeface="HY울릉도M" panose="02030600000101010101" pitchFamily="18" charset="-127"/>
              </a:rPr>
              <a:t>약속문</a:t>
            </a:r>
            <a:endParaRPr 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DDA73-F802-4B7B-83B2-B1D3D2E225A9}"/>
              </a:ext>
            </a:extLst>
          </p:cNvPr>
          <p:cNvSpPr/>
          <p:nvPr/>
        </p:nvSpPr>
        <p:spPr>
          <a:xfrm>
            <a:off x="6665022" y="1115359"/>
            <a:ext cx="1756557" cy="384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인스타그램</a:t>
            </a:r>
            <a:endParaRPr 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F2587EF-81B7-453B-A9DC-6E1AF0161FE6}"/>
              </a:ext>
            </a:extLst>
          </p:cNvPr>
          <p:cNvSpPr/>
          <p:nvPr/>
        </p:nvSpPr>
        <p:spPr>
          <a:xfrm>
            <a:off x="6665022" y="1600268"/>
            <a:ext cx="1756557" cy="384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페이스북</a:t>
            </a:r>
            <a:endParaRPr 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3D1D693-DE4B-4E7A-878A-FB61A794CF0E}"/>
              </a:ext>
            </a:extLst>
          </p:cNvPr>
          <p:cNvSpPr/>
          <p:nvPr/>
        </p:nvSpPr>
        <p:spPr>
          <a:xfrm>
            <a:off x="6665022" y="2080712"/>
            <a:ext cx="1756557" cy="384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디스트리붓시</a:t>
            </a:r>
            <a:endParaRPr 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050251FC-C857-43EA-8B22-C2F9C8B3CF2D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806041" y="1087650"/>
            <a:ext cx="533399" cy="127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293ECB5D-1CAE-4B8F-A341-342ACEC13916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3806041" y="1087650"/>
            <a:ext cx="533397" cy="223558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028C47C5-9D97-4949-923F-3270DF140822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 flipV="1">
            <a:off x="5432955" y="822895"/>
            <a:ext cx="1232067" cy="26475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8404D709-53B3-47F8-A466-B338DFFF16AA}"/>
              </a:ext>
            </a:extLst>
          </p:cNvPr>
          <p:cNvCxnSpPr>
            <a:stCxn id="14" idx="3"/>
            <a:endCxn id="20" idx="1"/>
          </p:cNvCxnSpPr>
          <p:nvPr/>
        </p:nvCxnSpPr>
        <p:spPr>
          <a:xfrm>
            <a:off x="5432955" y="1087650"/>
            <a:ext cx="1232067" cy="2201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636BC446-E2EA-4586-8F76-A0C1F6EE26EE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>
            <a:off x="5432955" y="1087650"/>
            <a:ext cx="1232067" cy="70506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2F38EA93-FBCA-4E27-9C22-E30EF09A070F}"/>
              </a:ext>
            </a:extLst>
          </p:cNvPr>
          <p:cNvCxnSpPr>
            <a:stCxn id="14" idx="3"/>
            <a:endCxn id="22" idx="1"/>
          </p:cNvCxnSpPr>
          <p:nvPr/>
        </p:nvCxnSpPr>
        <p:spPr>
          <a:xfrm>
            <a:off x="5432955" y="1087650"/>
            <a:ext cx="1232067" cy="11855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B3F6CC2-FDFC-4DEB-8E51-1B7A0E49E003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6095995" y="3323231"/>
            <a:ext cx="569027" cy="303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B38E0CA3-710D-40EE-B0EC-BF5432FB18DC}"/>
              </a:ext>
            </a:extLst>
          </p:cNvPr>
          <p:cNvSpPr/>
          <p:nvPr/>
        </p:nvSpPr>
        <p:spPr>
          <a:xfrm>
            <a:off x="7462321" y="5962185"/>
            <a:ext cx="151740" cy="151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B03C5112-11F4-46CF-BDB0-CCD46D8A7530}"/>
              </a:ext>
            </a:extLst>
          </p:cNvPr>
          <p:cNvSpPr/>
          <p:nvPr/>
        </p:nvSpPr>
        <p:spPr>
          <a:xfrm>
            <a:off x="7462321" y="6184206"/>
            <a:ext cx="151740" cy="151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7BA6851C-C920-4DD0-A53F-D645CE691C4E}"/>
              </a:ext>
            </a:extLst>
          </p:cNvPr>
          <p:cNvSpPr/>
          <p:nvPr/>
        </p:nvSpPr>
        <p:spPr>
          <a:xfrm>
            <a:off x="7462321" y="6406227"/>
            <a:ext cx="151740" cy="1517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19450F72-3F11-414D-8F9A-4E23309A74E2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>
            <a:off x="6095995" y="3323231"/>
            <a:ext cx="569029" cy="100642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58EC1C5E-7958-4DC3-B5A5-429CA4FC480A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>
            <a:off x="6095995" y="3323231"/>
            <a:ext cx="569028" cy="20068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6CDAF7-9234-4F08-BD71-5AC4CC51DD8F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</p:spTree>
    <p:extLst>
      <p:ext uri="{BB962C8B-B14F-4D97-AF65-F5344CB8AC3E}">
        <p14:creationId xmlns:p14="http://schemas.microsoft.com/office/powerpoint/2010/main" val="302573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GATE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6CDAF7-9234-4F08-BD71-5AC4CC51DD8F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6C2746-B596-48AE-B45D-1A4B748D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47" y="504701"/>
            <a:ext cx="7158575" cy="59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34EC55-FE19-4C6E-AB44-AFA39DA5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31" y="5874714"/>
            <a:ext cx="1124569" cy="618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45F2-B7F5-4625-978C-9456A003A937}"/>
              </a:ext>
            </a:extLst>
          </p:cNvPr>
          <p:cNvSpPr txBox="1"/>
          <p:nvPr/>
        </p:nvSpPr>
        <p:spPr>
          <a:xfrm>
            <a:off x="182989" y="302820"/>
            <a:ext cx="169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ABOUT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36ECCFC-0984-4CF0-93AE-3A72786AD769}"/>
              </a:ext>
            </a:extLst>
          </p:cNvPr>
          <p:cNvCxnSpPr>
            <a:cxnSpLocks/>
          </p:cNvCxnSpPr>
          <p:nvPr/>
        </p:nvCxnSpPr>
        <p:spPr>
          <a:xfrm>
            <a:off x="1876301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5DDDCDC-AFCC-41F9-997C-F6DE20CE9636}"/>
              </a:ext>
            </a:extLst>
          </p:cNvPr>
          <p:cNvCxnSpPr>
            <a:cxnSpLocks/>
          </p:cNvCxnSpPr>
          <p:nvPr/>
        </p:nvCxnSpPr>
        <p:spPr>
          <a:xfrm>
            <a:off x="10561122" y="504701"/>
            <a:ext cx="0" cy="58754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6CDAF7-9234-4F08-BD71-5AC4CC51DD8F}"/>
              </a:ext>
            </a:extLst>
          </p:cNvPr>
          <p:cNvSpPr txBox="1"/>
          <p:nvPr/>
        </p:nvSpPr>
        <p:spPr>
          <a:xfrm>
            <a:off x="879148" y="60583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서평원 꺾깎체 TTF" panose="020B0600000101010101" pitchFamily="50" charset="-127"/>
                <a:ea typeface="서평원 꺾깎체 TTF" panose="020B0600000101010101" pitchFamily="50" charset="-127"/>
              </a:rPr>
              <a:t>#0999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67B338-E9E8-4839-B2B6-98A266FD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44" y="504701"/>
            <a:ext cx="7187100" cy="60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411</Words>
  <Application>Microsoft Office PowerPoint</Application>
  <PresentationFormat>와이드스크린</PresentationFormat>
  <Paragraphs>133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7" baseType="lpstr">
      <vt:lpstr>HY울릉도M</vt:lpstr>
      <vt:lpstr>Source Code Pro</vt:lpstr>
      <vt:lpstr>서평원 꺾깎체 TTF</vt:lpstr>
      <vt:lpstr>Arial</vt:lpstr>
      <vt:lpstr>Calibri</vt:lpstr>
      <vt:lpstr>Calibri Light</vt:lpstr>
      <vt:lpstr>Wingdings</vt:lpstr>
      <vt:lpstr>Office 테마</vt:lpstr>
      <vt:lpstr>조각꾸미기 #0999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조각꾸미기</dc:title>
  <dc:creator>SEWON AHN</dc:creator>
  <cp:lastModifiedBy>SEWON AHN</cp:lastModifiedBy>
  <cp:revision>34</cp:revision>
  <dcterms:created xsi:type="dcterms:W3CDTF">2020-12-18T09:39:09Z</dcterms:created>
  <dcterms:modified xsi:type="dcterms:W3CDTF">2020-12-19T07:22:30Z</dcterms:modified>
</cp:coreProperties>
</file>